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0080625" cy="7559675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378" y="-108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8861325-33D2-4355-9304-F26CD6423E04}" type="slidenum"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97655F0-0CDE-40C5-BAC5-8A95C4E1FDDC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B51624-5D04-46FD-8A82-A308ABF5F8B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EBDC3E3-EB32-4430-9B0D-A11753C51BF7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8B8F9F8-8724-40F4-8347-FB7A2A708274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C51CB4-0FF7-495B-A541-75D6F1E55119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90A12E-DCB0-4074-A50A-BA555ADBFFDF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E77E4DF-0720-4EF0-9630-9C2DC8BA6FB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AB451C-94AE-47D6-8490-506CD87A4AB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3C43A1-83AF-485F-85EC-F6EB367CCAA5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ED1926-6413-4FD3-A28A-CA547A5E0ED7}" type="slidenum">
              <a:t>‹#›</a:t>
            </a:fld>
            <a:endParaRPr lang="en-US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40099B-976F-4BEE-BC92-E2C89C75748C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FC4BFA-9694-4BE7-84EF-47843E3FEA0B}" type="slidenum"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42DD676-FC18-46E2-A67A-FC64A1DCD972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Ville De Limoges</a:t>
            </a:r>
            <a:br>
              <a:rPr lang="en-US"/>
            </a:br>
            <a:r>
              <a:rPr lang="en-US"/>
              <a:t>By:Hillary Lewis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/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0" algn="ctr"/>
            <a:endParaRPr 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63039" y="1688040"/>
            <a:ext cx="6766560" cy="4895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Map of Ville De Limoges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57200" y="1769040"/>
            <a:ext cx="9052560" cy="49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History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74320" y="457200"/>
            <a:ext cx="9301320" cy="6675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3 Places to visit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The Banks of Vienne-Limoges owes it birth and development and is for the pleasure of walkers and sports enthusiasts.</a:t>
            </a:r>
          </a:p>
          <a:p>
            <a:pPr lvl="0"/>
            <a:r>
              <a:rPr lang="en-US"/>
              <a:t>The Bishop's Palace (Fine Arts Museum)-converted into the city's fine Arts Museum, and houses some impressive permanent collections such as gold, paintings, and sculptures.</a:t>
            </a:r>
          </a:p>
          <a:p>
            <a:pPr lvl="0"/>
            <a:r>
              <a:rPr lang="en-US"/>
              <a:t>The Cathedral, A gothic masterpiece- situated in the historic quarter of the city and dominates the urban landscape of Limoges.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Pictures of Ville De Limoges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03999" y="1594440"/>
            <a:ext cx="9071640" cy="498924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0" indent="0"/>
            <a:endParaRPr 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48640" y="1563480"/>
            <a:ext cx="4023360" cy="2368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754879" y="1594440"/>
            <a:ext cx="4274280" cy="245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2834640" y="4057200"/>
            <a:ext cx="4103640" cy="234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91</Words>
  <Application>Microsoft Office PowerPoint</Application>
  <PresentationFormat>On-screen Show (4:3)</PresentationFormat>
  <Paragraphs>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</vt:lpstr>
      <vt:lpstr>Ville De Limoges By:Hillary Lewis</vt:lpstr>
      <vt:lpstr>Map of Ville De Limoges</vt:lpstr>
      <vt:lpstr>History</vt:lpstr>
      <vt:lpstr>3 Places to visit</vt:lpstr>
      <vt:lpstr>Pictures of Ville De Limoges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Ville De Limoges By:Hillary Lewis</dc:title>
  <dc:creator>Renee Kurtz</dc:creator>
  <cp:lastModifiedBy>renee kurtz</cp:lastModifiedBy>
  <cp:revision>2</cp:revision>
  <dcterms:created xsi:type="dcterms:W3CDTF">2012-04-02T21:05:44Z</dcterms:created>
  <dcterms:modified xsi:type="dcterms:W3CDTF">2012-04-03T12:46:34Z</dcterms:modified>
</cp:coreProperties>
</file>